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89" r:id="rId3"/>
    <p:sldId id="279" r:id="rId4"/>
    <p:sldId id="280" r:id="rId5"/>
    <p:sldId id="283" r:id="rId6"/>
    <p:sldId id="281" r:id="rId7"/>
    <p:sldId id="288" r:id="rId8"/>
    <p:sldId id="287" r:id="rId9"/>
    <p:sldId id="286" r:id="rId10"/>
    <p:sldId id="269" r:id="rId11"/>
    <p:sldId id="270" r:id="rId12"/>
    <p:sldId id="278" r:id="rId1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主题样式 1 - 强调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浅色样式 2 - 强调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22" name="副标题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9A199B-642A-4B62-B7A1-0C1F338B34E7}" type="datetimeFigureOut">
              <a:rPr lang="zh-CN" altLang="en-US" smtClean="0"/>
              <a:pPr/>
              <a:t>2018/9/29</a:t>
            </a:fld>
            <a:endParaRPr lang="zh-CN" altLang="en-US"/>
          </a:p>
        </p:txBody>
      </p:sp>
      <p:sp>
        <p:nvSpPr>
          <p:cNvPr id="20" name="页脚占位符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9E5CA7-B755-4373-9AD3-FEB3DF388BD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椭圆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9A199B-642A-4B62-B7A1-0C1F338B34E7}" type="datetimeFigureOut">
              <a:rPr lang="zh-CN" altLang="en-US" smtClean="0"/>
              <a:pPr/>
              <a:t>2018/9/29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9E5CA7-B755-4373-9AD3-FEB3DF388BD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9A199B-642A-4B62-B7A1-0C1F338B34E7}" type="datetimeFigureOut">
              <a:rPr lang="zh-CN" altLang="en-US" smtClean="0"/>
              <a:pPr/>
              <a:t>2018/9/29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9E5CA7-B755-4373-9AD3-FEB3DF388BD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椭圆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椭圆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9A199B-642A-4B62-B7A1-0C1F338B34E7}" type="datetimeFigureOut">
              <a:rPr lang="zh-CN" altLang="en-US" smtClean="0"/>
              <a:pPr/>
              <a:t>2018/9/29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9E5CA7-B755-4373-9AD3-FEB3DF388BD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9A199B-642A-4B62-B7A1-0C1F338B34E7}" type="datetimeFigureOut">
              <a:rPr lang="zh-CN" altLang="en-US" smtClean="0"/>
              <a:pPr/>
              <a:t>2018/9/29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9E5CA7-B755-4373-9AD3-FEB3DF388BD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9A199B-642A-4B62-B7A1-0C1F338B34E7}" type="datetimeFigureOut">
              <a:rPr lang="zh-CN" altLang="en-US" smtClean="0"/>
              <a:pPr/>
              <a:t>2018/9/29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9E5CA7-B755-4373-9AD3-FEB3DF388BD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9A199B-642A-4B62-B7A1-0C1F338B34E7}" type="datetimeFigureOut">
              <a:rPr lang="zh-CN" altLang="en-US" smtClean="0"/>
              <a:pPr/>
              <a:t>2018/9/29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9E5CA7-B755-4373-9AD3-FEB3DF388BD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9A199B-642A-4B62-B7A1-0C1F338B34E7}" type="datetimeFigureOut">
              <a:rPr lang="zh-CN" altLang="en-US" smtClean="0"/>
              <a:pPr/>
              <a:t>2018/9/29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9E5CA7-B755-4373-9AD3-FEB3DF388BD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9A199B-642A-4B62-B7A1-0C1F338B34E7}" type="datetimeFigureOut">
              <a:rPr lang="zh-CN" altLang="en-US" smtClean="0"/>
              <a:pPr/>
              <a:t>2018/9/29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9E5CA7-B755-4373-9AD3-FEB3DF388BD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  <p:sp>
        <p:nvSpPr>
          <p:cNvPr id="9" name="流程图: 过程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流程图: 过程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9A199B-642A-4B62-B7A1-0C1F338B34E7}" type="datetimeFigureOut">
              <a:rPr lang="zh-CN" altLang="en-US" smtClean="0"/>
              <a:pPr/>
              <a:t>2018/9/29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9E5CA7-B755-4373-9AD3-FEB3DF388BD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9A199B-642A-4B62-B7A1-0C1F338B34E7}" type="datetimeFigureOut">
              <a:rPr lang="zh-CN" altLang="en-US" smtClean="0"/>
              <a:pPr/>
              <a:t>2018/9/29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9E5CA7-B755-4373-9AD3-FEB3DF388BD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饼形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椭圆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同心圆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标题占位符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24" name="日期占位符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B9A199B-642A-4B62-B7A1-0C1F338B34E7}" type="datetimeFigureOut">
              <a:rPr lang="zh-CN" altLang="en-US" smtClean="0"/>
              <a:pPr/>
              <a:t>2018/9/29</a:t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zh-CN" altLang="en-US"/>
          </a:p>
        </p:txBody>
      </p:sp>
      <p:sp>
        <p:nvSpPr>
          <p:cNvPr id="22" name="灯片编号占位符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49E5CA7-B755-4373-9AD3-FEB3DF388BD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5" name="矩形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emf"/><Relationship Id="rId4" Type="http://schemas.openxmlformats.org/officeDocument/2006/relationships/package" Target="../embeddings/Microsoft_Excel____1.xls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3.emf"/><Relationship Id="rId4" Type="http://schemas.openxmlformats.org/officeDocument/2006/relationships/package" Target="../embeddings/Microsoft_Excel____2.xls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4.emf"/><Relationship Id="rId4" Type="http://schemas.openxmlformats.org/officeDocument/2006/relationships/package" Target="../embeddings/Microsoft_Excel____3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214414" y="928670"/>
            <a:ext cx="7549516" cy="686366"/>
          </a:xfrm>
        </p:spPr>
        <p:txBody>
          <a:bodyPr>
            <a:normAutofit/>
          </a:bodyPr>
          <a:lstStyle/>
          <a:p>
            <a:pPr algn="ctr"/>
            <a:r>
              <a:rPr lang="zh-CN" altLang="en-US" sz="3600" dirty="0" smtClean="0"/>
              <a:t>中棉行协 信息统计平台管理</a:t>
            </a:r>
            <a:endParaRPr lang="zh-CN" altLang="en-US" sz="360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214414" y="5214950"/>
            <a:ext cx="7406640" cy="928694"/>
          </a:xfrm>
        </p:spPr>
        <p:txBody>
          <a:bodyPr>
            <a:normAutofit/>
          </a:bodyPr>
          <a:lstStyle/>
          <a:p>
            <a:pPr algn="ctr"/>
            <a:r>
              <a:rPr lang="zh-CN" altLang="en-US" dirty="0" smtClean="0"/>
              <a:t>中国棉纺织行业协会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二〇一八年七月</a:t>
            </a:r>
            <a:endParaRPr lang="zh-CN" altLang="en-US" dirty="0"/>
          </a:p>
        </p:txBody>
      </p:sp>
      <p:pic>
        <p:nvPicPr>
          <p:cNvPr id="9217" name="Picture 1" descr="C:\Users\Amanda\AppData\Roaming\Tencent\Users\69920341\QQ\WinTemp\RichOle\I(X1QST@R`31]@N]~E5X0XQ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714620"/>
            <a:ext cx="7000924" cy="2286016"/>
          </a:xfrm>
          <a:prstGeom prst="rect">
            <a:avLst/>
          </a:prstGeom>
          <a:noFill/>
        </p:spPr>
      </p:pic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6500826" y="4286256"/>
          <a:ext cx="1928826" cy="500066"/>
        </p:xfrm>
        <a:graphic>
          <a:graphicData uri="http://schemas.openxmlformats.org/drawingml/2006/table">
            <a:tbl>
              <a:tblPr>
                <a:tableStyleId>{F2DE63D5-997A-4646-A377-4702673A728D}</a:tableStyleId>
              </a:tblPr>
              <a:tblGrid>
                <a:gridCol w="1928826"/>
              </a:tblGrid>
              <a:tr h="500066">
                <a:tc>
                  <a:txBody>
                    <a:bodyPr/>
                    <a:lstStyle/>
                    <a:p>
                      <a:endParaRPr lang="zh-CN" altLang="en-US" b="1" cap="none" spc="0" dirty="0">
                        <a:ln w="19050">
                          <a:solidFill>
                            <a:schemeClr val="tx2">
                              <a:tint val="1000"/>
                            </a:schemeClr>
                          </a:solidFill>
                          <a:prstDash val="solid"/>
                        </a:ln>
                        <a:solidFill>
                          <a:srgbClr val="FF0000"/>
                        </a:solidFill>
                        <a:effectLst>
                          <a:outerShdw blurRad="50000" dist="50800" dir="7500000" algn="tl">
                            <a:srgbClr val="000000">
                              <a:shade val="5000"/>
                              <a:alpha val="35000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143240" y="357166"/>
            <a:ext cx="36433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dirty="0" smtClean="0"/>
              <a:t>进入平台</a:t>
            </a:r>
            <a:endParaRPr lang="zh-CN" altLang="en-US" sz="4800" dirty="0"/>
          </a:p>
        </p:txBody>
      </p:sp>
      <p:pic>
        <p:nvPicPr>
          <p:cNvPr id="8193" name="Picture 1" descr="C:\Users\Amanda\AppData\Roaming\Tencent\Users\69920341\QQ\WinTemp\RichOle\WA)_CK~QCZ)]DR$[KKMWZ5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357298"/>
            <a:ext cx="7734300" cy="4972050"/>
          </a:xfrm>
          <a:prstGeom prst="rect">
            <a:avLst/>
          </a:prstGeom>
          <a:noFill/>
        </p:spPr>
      </p:pic>
      <p:sp>
        <p:nvSpPr>
          <p:cNvPr id="5" name="下箭头 4"/>
          <p:cNvSpPr/>
          <p:nvPr/>
        </p:nvSpPr>
        <p:spPr>
          <a:xfrm>
            <a:off x="4143372" y="4500570"/>
            <a:ext cx="714380" cy="714380"/>
          </a:xfrm>
          <a:prstGeom prst="downArrow">
            <a:avLst>
              <a:gd name="adj1" fmla="val 36237"/>
              <a:gd name="adj2" fmla="val 50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点击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2143116"/>
            <a:ext cx="6000792" cy="3912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矩形 6"/>
          <p:cNvSpPr/>
          <p:nvPr/>
        </p:nvSpPr>
        <p:spPr>
          <a:xfrm>
            <a:off x="3143240" y="357166"/>
            <a:ext cx="36433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dirty="0" smtClean="0"/>
              <a:t>登录页面</a:t>
            </a:r>
            <a:endParaRPr lang="zh-CN" alt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143240" y="357166"/>
            <a:ext cx="36433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dirty="0" smtClean="0"/>
              <a:t>首页</a:t>
            </a:r>
            <a:endParaRPr lang="zh-CN" altLang="en-US" sz="4800" dirty="0"/>
          </a:p>
        </p:txBody>
      </p:sp>
      <p:grpSp>
        <p:nvGrpSpPr>
          <p:cNvPr id="19" name="组合 18"/>
          <p:cNvGrpSpPr/>
          <p:nvPr/>
        </p:nvGrpSpPr>
        <p:grpSpPr>
          <a:xfrm>
            <a:off x="1000100" y="1500174"/>
            <a:ext cx="8031672" cy="4929222"/>
            <a:chOff x="1000100" y="1500174"/>
            <a:chExt cx="8031672" cy="4929222"/>
          </a:xfrm>
        </p:grpSpPr>
        <p:pic>
          <p:nvPicPr>
            <p:cNvPr id="23554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1538" y="1500174"/>
              <a:ext cx="7960234" cy="4929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5" name="椭圆 14"/>
            <p:cNvSpPr/>
            <p:nvPr/>
          </p:nvSpPr>
          <p:spPr>
            <a:xfrm>
              <a:off x="7500958" y="2000240"/>
              <a:ext cx="1428760" cy="64294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 smtClean="0">
                  <a:solidFill>
                    <a:srgbClr val="FF0000"/>
                  </a:solidFill>
                </a:rPr>
                <a:t>功能栏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1000100" y="4286256"/>
              <a:ext cx="1928826" cy="857256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 smtClean="0">
                  <a:solidFill>
                    <a:srgbClr val="FF0000"/>
                  </a:solidFill>
                </a:rPr>
                <a:t>三大模块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7" name="右箭头 16"/>
            <p:cNvSpPr/>
            <p:nvPr/>
          </p:nvSpPr>
          <p:spPr>
            <a:xfrm rot="16200000">
              <a:off x="1500166" y="3571876"/>
              <a:ext cx="928694" cy="357190"/>
            </a:xfrm>
            <a:prstGeom prst="rightArrow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71538" y="357166"/>
            <a:ext cx="7643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dirty="0" smtClean="0"/>
              <a:t>模块</a:t>
            </a:r>
            <a:r>
              <a:rPr lang="en-US" altLang="zh-CN" sz="4800" dirty="0" smtClean="0"/>
              <a:t>1——</a:t>
            </a:r>
            <a:r>
              <a:rPr lang="zh-CN" altLang="en-US" sz="4800" dirty="0" smtClean="0"/>
              <a:t>企业信息设置</a:t>
            </a:r>
            <a:endParaRPr lang="zh-CN" altLang="en-US" sz="4800" dirty="0"/>
          </a:p>
        </p:txBody>
      </p:sp>
      <p:pic>
        <p:nvPicPr>
          <p:cNvPr id="28676" name="Picture 4" descr="C:\Users\Amanda\AppData\Roaming\Tencent\Users\69920341\QQ\WinTemp\RichOle\6H$KFJQFWL_`FB9$4QXWFJX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9" y="1254630"/>
            <a:ext cx="6715171" cy="53176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71538" y="357166"/>
            <a:ext cx="7643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dirty="0" smtClean="0"/>
              <a:t>模块</a:t>
            </a:r>
            <a:r>
              <a:rPr lang="en-US" altLang="zh-CN" sz="4800" dirty="0" smtClean="0"/>
              <a:t>2——</a:t>
            </a:r>
            <a:r>
              <a:rPr lang="zh-CN" altLang="en-US" sz="4800" dirty="0" smtClean="0"/>
              <a:t>填报管理</a:t>
            </a:r>
            <a:endParaRPr lang="zh-CN" altLang="en-US" sz="4800" dirty="0"/>
          </a:p>
        </p:txBody>
      </p:sp>
      <p:pic>
        <p:nvPicPr>
          <p:cNvPr id="26629" name="Picture 5" descr="C:\Users\Amanda\AppData\Roaming\Tencent\Users\69920341\QQ\WinTemp\RichOle\%Z%HKPCXFQ7{3PS2HD(%HHH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643050"/>
            <a:ext cx="2062163" cy="2324100"/>
          </a:xfrm>
          <a:prstGeom prst="rect">
            <a:avLst/>
          </a:prstGeom>
          <a:noFill/>
        </p:spPr>
      </p:pic>
      <p:pic>
        <p:nvPicPr>
          <p:cNvPr id="26631" name="Picture 7" descr="C:\Users\Amanda\AppData\Roaming\Tencent\Users\69920341\QQ\WinTemp\RichOle\6M5G9NAEZ4B}2_ZL)ZIDTZ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1643050"/>
            <a:ext cx="2990850" cy="4552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52" y="2143116"/>
            <a:ext cx="7499350" cy="378621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71538" y="357166"/>
            <a:ext cx="7643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dirty="0" smtClean="0"/>
              <a:t>模块</a:t>
            </a:r>
            <a:r>
              <a:rPr lang="en-US" altLang="zh-CN" sz="4800" dirty="0" smtClean="0"/>
              <a:t>2——</a:t>
            </a:r>
            <a:r>
              <a:rPr lang="zh-CN" altLang="en-US" sz="4800" dirty="0" smtClean="0"/>
              <a:t>填报管理</a:t>
            </a:r>
            <a:endParaRPr lang="zh-CN" altLang="en-US" sz="4800" dirty="0"/>
          </a:p>
        </p:txBody>
      </p:sp>
    </p:spTree>
    <p:extLst>
      <p:ext uri="{BB962C8B-B14F-4D97-AF65-F5344CB8AC3E}">
        <p14:creationId xmlns:p14="http://schemas.microsoft.com/office/powerpoint/2010/main" val="140754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290" y="1857364"/>
            <a:ext cx="7499350" cy="4286280"/>
          </a:xfrm>
        </p:spPr>
      </p:pic>
      <p:sp>
        <p:nvSpPr>
          <p:cNvPr id="5" name="矩形 4"/>
          <p:cNvSpPr/>
          <p:nvPr/>
        </p:nvSpPr>
        <p:spPr>
          <a:xfrm>
            <a:off x="1071538" y="357166"/>
            <a:ext cx="7643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dirty="0" smtClean="0"/>
              <a:t>模块</a:t>
            </a:r>
            <a:r>
              <a:rPr lang="en-US" altLang="zh-CN" sz="4800" dirty="0" smtClean="0"/>
              <a:t>2——</a:t>
            </a:r>
            <a:r>
              <a:rPr lang="zh-CN" altLang="en-US" sz="4800" dirty="0" smtClean="0"/>
              <a:t>填报管理</a:t>
            </a:r>
            <a:endParaRPr lang="zh-CN" altLang="en-US" sz="4800" dirty="0"/>
          </a:p>
        </p:txBody>
      </p:sp>
    </p:spTree>
    <p:extLst>
      <p:ext uri="{BB962C8B-B14F-4D97-AF65-F5344CB8AC3E}">
        <p14:creationId xmlns:p14="http://schemas.microsoft.com/office/powerpoint/2010/main" val="283615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71538" y="357166"/>
            <a:ext cx="7643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dirty="0" smtClean="0"/>
              <a:t>模块</a:t>
            </a:r>
            <a:r>
              <a:rPr lang="en-US" altLang="zh-CN" sz="4800" dirty="0" smtClean="0"/>
              <a:t>3——</a:t>
            </a:r>
            <a:r>
              <a:rPr lang="zh-CN" altLang="en-US" sz="4800" dirty="0" smtClean="0"/>
              <a:t>信息填报帮助</a:t>
            </a:r>
            <a:endParaRPr lang="zh-CN" altLang="en-US" sz="4800" dirty="0"/>
          </a:p>
        </p:txBody>
      </p:sp>
      <p:pic>
        <p:nvPicPr>
          <p:cNvPr id="29697" name="Picture 1" descr="C:\Users\Amanda\AppData\Roaming\Tencent\Users\69920341\QQ\WinTemp\RichOle\@UJ9MG%4M`S)SR6TP~`JECK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500174"/>
            <a:ext cx="4060060" cy="785818"/>
          </a:xfrm>
          <a:prstGeom prst="rect">
            <a:avLst/>
          </a:prstGeom>
          <a:noFill/>
        </p:spPr>
      </p:pic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57290" y="2428868"/>
            <a:ext cx="6858048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1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、中国棉纺织行业协会信息统计制度详解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3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、附录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2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：排名统计工作说明及规范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4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、附录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3</a:t>
            </a:r>
            <a:r>
              <a:rPr lang="zh-CN" altLang="en-US" sz="2800" dirty="0" smtClean="0">
                <a:latin typeface="宋体" pitchFamily="2" charset="-122"/>
                <a:ea typeface="宋体" pitchFamily="2" charset="-122"/>
                <a:cs typeface="Times New Roman" pitchFamily="18" charset="0"/>
              </a:rPr>
              <a:t>：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“信息统计平台”使用方法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5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、附录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4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：纱、布产量统计目录及规范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6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、附录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5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：用电统计规范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宋体" pitchFamily="2" charset="-122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7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、附录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6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Times New Roman" pitchFamily="18" charset="0"/>
              </a:rPr>
              <a:t>：主要指标解释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宋体" pitchFamily="2" charset="-122"/>
              <a:ea typeface="宋体" pitchFamily="2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/>
          <p:cNvGraphicFramePr>
            <a:graphicFrameLocks noGrp="1" noChangeAspect="1"/>
          </p:cNvGraphicFramePr>
          <p:nvPr>
            <p:ph idx="1"/>
          </p:nvPr>
        </p:nvGraphicFramePr>
        <p:xfrm>
          <a:off x="1000100" y="1071546"/>
          <a:ext cx="7816849" cy="554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工作表" r:id="rId4" imgW="8915468" imgH="6210216" progId="Excel.Sheet.12">
                  <p:embed/>
                </p:oleObj>
              </mc:Choice>
              <mc:Fallback>
                <p:oleObj name="工作表" r:id="rId4" imgW="8915468" imgH="6210216" progId="Excel.Sheet.12">
                  <p:embed/>
                  <p:pic>
                    <p:nvPicPr>
                      <p:cNvPr id="0" name="Picture 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00" y="1071546"/>
                        <a:ext cx="7816849" cy="5545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>
          <a:xfrm>
            <a:off x="1071538" y="214290"/>
            <a:ext cx="76438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 smtClean="0"/>
              <a:t>企业月报</a:t>
            </a:r>
            <a:r>
              <a:rPr lang="en-US" altLang="zh-CN" sz="3200" dirty="0" smtClean="0"/>
              <a:t>——</a:t>
            </a:r>
            <a:r>
              <a:rPr lang="zh-CN" altLang="en-US" sz="3200" dirty="0" smtClean="0"/>
              <a:t>产销存</a:t>
            </a:r>
            <a:endParaRPr lang="zh-CN" alt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/>
          <p:cNvGraphicFramePr>
            <a:graphicFrameLocks noGrp="1" noChangeAspect="1"/>
          </p:cNvGraphicFramePr>
          <p:nvPr>
            <p:ph idx="1"/>
          </p:nvPr>
        </p:nvGraphicFramePr>
        <p:xfrm>
          <a:off x="1928794" y="1071546"/>
          <a:ext cx="5143536" cy="55721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工作表" r:id="rId4" imgW="6019859" imgH="8389656" progId="Excel.Sheet.12">
                  <p:embed/>
                </p:oleObj>
              </mc:Choice>
              <mc:Fallback>
                <p:oleObj name="工作表" r:id="rId4" imgW="6019859" imgH="8389656" progId="Excel.Sheet.12">
                  <p:embed/>
                  <p:pic>
                    <p:nvPicPr>
                      <p:cNvPr id="0" name="Picture 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8794" y="1071546"/>
                        <a:ext cx="5143536" cy="55721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>
          <a:xfrm>
            <a:off x="1071538" y="214290"/>
            <a:ext cx="76438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 smtClean="0"/>
              <a:t>企业月报</a:t>
            </a:r>
            <a:r>
              <a:rPr lang="en-US" altLang="zh-CN" sz="3200" dirty="0" smtClean="0"/>
              <a:t>——</a:t>
            </a:r>
            <a:r>
              <a:rPr lang="zh-CN" altLang="en-US" sz="3200" dirty="0" smtClean="0"/>
              <a:t>经济指标</a:t>
            </a:r>
            <a:endParaRPr lang="zh-CN" alt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内容占位符 7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6236647"/>
              </p:ext>
            </p:extLst>
          </p:nvPr>
        </p:nvGraphicFramePr>
        <p:xfrm>
          <a:off x="1643042" y="1142984"/>
          <a:ext cx="6215106" cy="54292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9" name="工作表" r:id="rId4" imgW="6810443" imgH="6695985" progId="Excel.Sheet.12">
                  <p:embed/>
                </p:oleObj>
              </mc:Choice>
              <mc:Fallback>
                <p:oleObj name="工作表" r:id="rId4" imgW="6810443" imgH="6695985" progId="Excel.Sheet.12">
                  <p:embed/>
                  <p:pic>
                    <p:nvPicPr>
                      <p:cNvPr id="0" name="Picture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3042" y="1142984"/>
                        <a:ext cx="6215106" cy="54292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tx1"/>
                </a:solidFill>
                <a:effectLst/>
              </a:rPr>
              <a:t>集群月报</a:t>
            </a:r>
            <a:r>
              <a:rPr lang="en-US" altLang="zh-CN" sz="3200" dirty="0" smtClean="0">
                <a:solidFill>
                  <a:schemeClr val="tx1"/>
                </a:solidFill>
                <a:effectLst/>
              </a:rPr>
              <a:t>——</a:t>
            </a:r>
            <a:r>
              <a:rPr lang="zh-CN" altLang="en-US" sz="3200" dirty="0" smtClean="0">
                <a:solidFill>
                  <a:schemeClr val="tx1"/>
                </a:solidFill>
                <a:effectLst/>
              </a:rPr>
              <a:t>经济指标</a:t>
            </a:r>
            <a:endParaRPr lang="zh-CN" altLang="en-US" sz="32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夏至">
  <a:themeElements>
    <a:clrScheme name="夏至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夏至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夏至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532</TotalTime>
  <Words>120</Words>
  <Application>Microsoft Office PowerPoint</Application>
  <PresentationFormat>全屏显示(4:3)</PresentationFormat>
  <Paragraphs>23</Paragraphs>
  <Slides>12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华文中宋</vt:lpstr>
      <vt:lpstr>宋体</vt:lpstr>
      <vt:lpstr>Gill Sans MT</vt:lpstr>
      <vt:lpstr>Times New Roman</vt:lpstr>
      <vt:lpstr>Verdana</vt:lpstr>
      <vt:lpstr>Wingdings 2</vt:lpstr>
      <vt:lpstr>夏至</vt:lpstr>
      <vt:lpstr>工作表</vt:lpstr>
      <vt:lpstr>中棉行协 信息统计平台管理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集群月报——经济指标</vt:lpstr>
    </vt:vector>
  </TitlesOfParts>
  <Company>Sky123.Org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统计报表填报问题汇总与分析 </dc:title>
  <dc:creator>Sky123.Org</dc:creator>
  <cp:lastModifiedBy>fugang</cp:lastModifiedBy>
  <cp:revision>118</cp:revision>
  <dcterms:created xsi:type="dcterms:W3CDTF">2014-08-09T06:49:31Z</dcterms:created>
  <dcterms:modified xsi:type="dcterms:W3CDTF">2018-09-29T01:52:48Z</dcterms:modified>
</cp:coreProperties>
</file>